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144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097CD-E8C8-4F62-9D95-6BF0B3E5D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2041408-03E3-4A8C-80EA-C16A544A0B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AEE5DD-0C56-46BB-B179-A70CAF88BE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03CD5-2298-43BE-B761-D31C5B722875}" type="datetimeFigureOut">
              <a:rPr lang="en-US" smtClean="0"/>
              <a:t>10/25/2020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F2EF41-288D-4CE9-B435-E016A575E6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B350CA-B19E-4B6F-BBB2-1337C612E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21445-17A1-48C0-A6AD-C5E8DDF75B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6552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B175D5-5348-495F-A023-B225FC17F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E0745BD-0DDE-4909-A161-DEB67F9637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613B98-B354-4BBE-80AC-80B01503AD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03CD5-2298-43BE-B761-D31C5B722875}" type="datetimeFigureOut">
              <a:rPr lang="en-US" smtClean="0"/>
              <a:t>10/25/2020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47469B-B369-42E1-BD19-0145527246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B4DE83-BA48-4D2B-8776-DC234BA652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21445-17A1-48C0-A6AD-C5E8DDF75B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1063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4A0834D-D95B-4FFA-98F6-2AAA49EFC2D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3D50FFC-4002-4A2A-AAC4-77D4F108B0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6EA3EB-107B-4895-99D6-BD834A42B3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03CD5-2298-43BE-B761-D31C5B722875}" type="datetimeFigureOut">
              <a:rPr lang="en-US" smtClean="0"/>
              <a:t>10/25/2020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0323D4-7BBD-4279-82EB-4FAC1D430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21A7E7-B303-4ADC-B89D-E76997F810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21445-17A1-48C0-A6AD-C5E8DDF75B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83837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7A5C3B-294E-4661-894E-AB93C23F2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731A6-F00B-4FB8-9EF7-AC8A50DFD7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95AC6F-B4A4-4037-BF31-0BAB5755E0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03CD5-2298-43BE-B761-D31C5B722875}" type="datetimeFigureOut">
              <a:rPr lang="en-US" smtClean="0"/>
              <a:t>10/25/2020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07B02A-734C-4CF4-9EA9-897221D9A7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7060C3-CF9A-483A-A84C-9BC414AD55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21445-17A1-48C0-A6AD-C5E8DDF75B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2542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BF82C8-FF44-473A-9152-8B6064D268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59DA6D-4D0C-4C65-94D5-18BFA60986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909B39-6CB5-45A8-867F-DDED291D34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03CD5-2298-43BE-B761-D31C5B722875}" type="datetimeFigureOut">
              <a:rPr lang="en-US" smtClean="0"/>
              <a:t>10/25/2020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D875C9-B5F4-43E1-9912-4CCB5256E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2D65CB-7C80-4657-9DC6-E021E7A13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21445-17A1-48C0-A6AD-C5E8DDF75B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9491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284B5B-B58B-4C4C-9ECC-947EDAA586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C0D0D3-3ECB-4B3F-A094-661CAAE34D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5271D2-6572-43B3-A010-E83FE0F0F9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34ABFD-9F23-4B13-AB42-D167140ADB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03CD5-2298-43BE-B761-D31C5B722875}" type="datetimeFigureOut">
              <a:rPr lang="en-US" smtClean="0"/>
              <a:t>10/25/2020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29936B-0E7F-4D0A-A5CA-618CB2A0E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12491B-240B-4902-8CB2-17613B35B9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21445-17A1-48C0-A6AD-C5E8DDF75B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760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73506-1A8F-447C-99F9-472560C3D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66149D-9C21-45B2-B6D0-AE9CF12E2B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FB2627-24C4-4CD4-BF86-D259CA6ACB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D5C9CE-B10A-403A-974E-4F4C01D24F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209EF9A-FBAB-4287-A3DE-CACA33BCE34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F9E908-FEA1-49F0-B6B1-ED537F74AE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03CD5-2298-43BE-B761-D31C5B722875}" type="datetimeFigureOut">
              <a:rPr lang="en-US" smtClean="0"/>
              <a:t>10/25/2020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7DD09E5-FF8C-4F7A-AB23-A41A1386BB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4343896-914F-4641-9A5D-80D99A92D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21445-17A1-48C0-A6AD-C5E8DDF75B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9332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4A30D-5843-44DC-9EF2-E9CAB735D3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70E2239-8E67-40CA-935D-83D746D7B8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03CD5-2298-43BE-B761-D31C5B722875}" type="datetimeFigureOut">
              <a:rPr lang="en-US" smtClean="0"/>
              <a:t>10/25/2020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DA6484-3BD1-46CD-A5F6-9D27EDABCD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6D3C84-56DB-4BB1-B63C-50D38A956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21445-17A1-48C0-A6AD-C5E8DDF75B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2310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27E0996-C167-4788-B0FE-797C131E9C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03CD5-2298-43BE-B761-D31C5B722875}" type="datetimeFigureOut">
              <a:rPr lang="en-US" smtClean="0"/>
              <a:t>10/25/2020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500C7FC-5DFC-494E-9423-1CE92B7616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FA400B-EF93-4259-8089-DCD16A9A9B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21445-17A1-48C0-A6AD-C5E8DDF75B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7952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29F453-C7D4-49B7-A728-57B5BCB047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A38DB9-AD64-4C70-893D-33DEC764B6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A4B585-3659-4AD7-9139-DA25DFE78C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56B7A4-4C58-4CE4-803A-66A5BD5BD6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03CD5-2298-43BE-B761-D31C5B722875}" type="datetimeFigureOut">
              <a:rPr lang="en-US" smtClean="0"/>
              <a:t>10/25/2020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8FF95C-920A-48A3-92E2-ECB5560028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3CCAAC-9554-4AE3-B264-0A33C7F76B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21445-17A1-48C0-A6AD-C5E8DDF75B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24277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3A4169-E2B7-4A34-8E52-C7558E347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401FE19-64DA-48A1-98EE-8AC5C820C3E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7EA0C4-2A3B-4136-8341-692BA883C4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FD9BFE-2B9D-4550-BE66-4DCDF35AB2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03CD5-2298-43BE-B761-D31C5B722875}" type="datetimeFigureOut">
              <a:rPr lang="en-US" smtClean="0"/>
              <a:t>10/25/2020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F4C8BF-6F83-4C86-B047-0926C3696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3B765D-D039-4526-8C83-F18800A866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21445-17A1-48C0-A6AD-C5E8DDF75B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6263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727C08D-3BA0-4883-BEEE-C9BD574A6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E8DCEE-81C5-4D31-8296-6DCDA025E0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671D9F-A497-4DE8-80A1-AA440779F10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E03CD5-2298-43BE-B761-D31C5B722875}" type="datetimeFigureOut">
              <a:rPr lang="en-US" smtClean="0"/>
              <a:t>10/25/2020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ADE7C1-7F96-4A57-9E5A-D8CA7279BC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D89B43-2425-450A-A775-BCCA0E33BE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621445-17A1-48C0-A6AD-C5E8DDF75B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9949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1BE3FA7-0D70-4431-814F-D8C40576E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1F10A1-7E41-48DA-9DE0-C732326057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827" t="9468" r="21397" b="-1"/>
          <a:stretch/>
        </p:blipFill>
        <p:spPr>
          <a:xfrm>
            <a:off x="321731" y="1101011"/>
            <a:ext cx="5668684" cy="519979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825EAB9-D3FB-4886-B9A0-F3110B528D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884" t="9468" r="17033" b="-1"/>
          <a:stretch/>
        </p:blipFill>
        <p:spPr>
          <a:xfrm>
            <a:off x="6195375" y="1101011"/>
            <a:ext cx="5674893" cy="51997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50CF7F1-9C38-48F9-B632-AF3B63834809}"/>
              </a:ext>
            </a:extLst>
          </p:cNvPr>
          <p:cNvSpPr txBox="1"/>
          <p:nvPr/>
        </p:nvSpPr>
        <p:spPr>
          <a:xfrm>
            <a:off x="1949268" y="557193"/>
            <a:ext cx="2413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With Blinn-</a:t>
            </a:r>
            <a:r>
              <a:rPr lang="en-US" dirty="0" err="1"/>
              <a:t>Phong</a:t>
            </a:r>
            <a:r>
              <a:rPr lang="en-US" dirty="0"/>
              <a:t> Effect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A4A2DA-6729-42C4-95B9-2B2A31D4D7CA}"/>
              </a:ext>
            </a:extLst>
          </p:cNvPr>
          <p:cNvSpPr txBox="1"/>
          <p:nvPr/>
        </p:nvSpPr>
        <p:spPr>
          <a:xfrm>
            <a:off x="7665716" y="557193"/>
            <a:ext cx="27342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Without Blinn-</a:t>
            </a:r>
            <a:r>
              <a:rPr lang="en-US" dirty="0" err="1"/>
              <a:t>Phong</a:t>
            </a:r>
            <a:r>
              <a:rPr lang="en-US" dirty="0"/>
              <a:t> Effect</a:t>
            </a:r>
          </a:p>
        </p:txBody>
      </p:sp>
    </p:spTree>
    <p:extLst>
      <p:ext uri="{BB962C8B-B14F-4D97-AF65-F5344CB8AC3E}">
        <p14:creationId xmlns:p14="http://schemas.microsoft.com/office/powerpoint/2010/main" val="466851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E8DC6FCD-811B-436E-9FEE-FC957486C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1FC470-B2D2-485A-B05C-D5C6C69B24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442" r="-2" b="1670"/>
          <a:stretch/>
        </p:blipFill>
        <p:spPr>
          <a:xfrm>
            <a:off x="718457" y="795650"/>
            <a:ext cx="4643689" cy="253416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56B12B2-97E8-4BDA-9058-33705E53E1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731" r="2" b="18151"/>
          <a:stretch/>
        </p:blipFill>
        <p:spPr>
          <a:xfrm>
            <a:off x="718457" y="3908317"/>
            <a:ext cx="4638711" cy="253416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DEBE09A-EC46-481C-9CAB-042B77EF175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605" r="-2" b="31826"/>
          <a:stretch/>
        </p:blipFill>
        <p:spPr>
          <a:xfrm>
            <a:off x="6720062" y="795650"/>
            <a:ext cx="4643689" cy="22321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5DD7F84-0CC8-4F55-8F04-83998D6F7EA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1358" r="2" b="25328"/>
          <a:stretch/>
        </p:blipFill>
        <p:spPr>
          <a:xfrm>
            <a:off x="6715086" y="3908317"/>
            <a:ext cx="4643688" cy="253416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9319B5E-6292-4CC7-9798-647B81434953}"/>
              </a:ext>
            </a:extLst>
          </p:cNvPr>
          <p:cNvSpPr txBox="1"/>
          <p:nvPr/>
        </p:nvSpPr>
        <p:spPr>
          <a:xfrm>
            <a:off x="2276898" y="415521"/>
            <a:ext cx="1536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Kernel dim = 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92073F-6885-4DA0-8272-F984E98B570E}"/>
              </a:ext>
            </a:extLst>
          </p:cNvPr>
          <p:cNvSpPr txBox="1"/>
          <p:nvPr/>
        </p:nvSpPr>
        <p:spPr>
          <a:xfrm>
            <a:off x="8276016" y="380129"/>
            <a:ext cx="1536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Kernel dim = 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63C42F9-4C43-4188-B9D4-87FD6805ADA6}"/>
              </a:ext>
            </a:extLst>
          </p:cNvPr>
          <p:cNvSpPr txBox="1"/>
          <p:nvPr/>
        </p:nvSpPr>
        <p:spPr>
          <a:xfrm>
            <a:off x="2276897" y="3543943"/>
            <a:ext cx="16536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Kernel dim = 10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AEC32C4-DE99-4C70-8DCE-69D0EAC4AF1F}"/>
              </a:ext>
            </a:extLst>
          </p:cNvPr>
          <p:cNvSpPr txBox="1"/>
          <p:nvPr/>
        </p:nvSpPr>
        <p:spPr>
          <a:xfrm>
            <a:off x="8413103" y="3429000"/>
            <a:ext cx="16536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Kernel dim </a:t>
            </a:r>
            <a:r>
              <a:rPr lang="en-US" dirty="0"/>
              <a:t>= 15</a:t>
            </a:r>
          </a:p>
        </p:txBody>
      </p:sp>
    </p:spTree>
    <p:extLst>
      <p:ext uri="{BB962C8B-B14F-4D97-AF65-F5344CB8AC3E}">
        <p14:creationId xmlns:p14="http://schemas.microsoft.com/office/powerpoint/2010/main" val="23350513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22</Words>
  <Application>Microsoft Office PowerPoint</Application>
  <PresentationFormat>Widescreen</PresentationFormat>
  <Paragraphs>6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Jiarui Yan</dc:creator>
  <cp:lastModifiedBy>Jiarui Yan</cp:lastModifiedBy>
  <cp:revision>3</cp:revision>
  <dcterms:created xsi:type="dcterms:W3CDTF">2020-10-25T14:19:30Z</dcterms:created>
  <dcterms:modified xsi:type="dcterms:W3CDTF">2020-10-25T14:23:28Z</dcterms:modified>
</cp:coreProperties>
</file>